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1772-D10D-4382-8E54-505924DDF1F0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2A98-D436-480D-AB78-C7773B167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2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1772-D10D-4382-8E54-505924DDF1F0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2A98-D436-480D-AB78-C7773B167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9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1772-D10D-4382-8E54-505924DDF1F0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2A98-D436-480D-AB78-C7773B167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52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1772-D10D-4382-8E54-505924DDF1F0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2A98-D436-480D-AB78-C7773B167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37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1772-D10D-4382-8E54-505924DDF1F0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2A98-D436-480D-AB78-C7773B167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31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1772-D10D-4382-8E54-505924DDF1F0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2A98-D436-480D-AB78-C7773B167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21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1772-D10D-4382-8E54-505924DDF1F0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2A98-D436-480D-AB78-C7773B167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71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1772-D10D-4382-8E54-505924DDF1F0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2A98-D436-480D-AB78-C7773B167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58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1772-D10D-4382-8E54-505924DDF1F0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2A98-D436-480D-AB78-C7773B167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41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1772-D10D-4382-8E54-505924DDF1F0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2A98-D436-480D-AB78-C7773B167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759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1772-D10D-4382-8E54-505924DDF1F0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2A98-D436-480D-AB78-C7773B167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25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E1772-D10D-4382-8E54-505924DDF1F0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42A98-D436-480D-AB78-C7773B167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52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791AD8C-4E23-4990-A7B1-EF7D24CF6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410057"/>
              </p:ext>
            </p:extLst>
          </p:nvPr>
        </p:nvGraphicFramePr>
        <p:xfrm>
          <a:off x="327659" y="807868"/>
          <a:ext cx="8514500" cy="56361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35900">
                  <a:extLst>
                    <a:ext uri="{9D8B030D-6E8A-4147-A177-3AD203B41FA5}">
                      <a16:colId xmlns:a16="http://schemas.microsoft.com/office/drawing/2014/main" val="3227265290"/>
                    </a:ext>
                  </a:extLst>
                </a:gridCol>
                <a:gridCol w="1175720">
                  <a:extLst>
                    <a:ext uri="{9D8B030D-6E8A-4147-A177-3AD203B41FA5}">
                      <a16:colId xmlns:a16="http://schemas.microsoft.com/office/drawing/2014/main" val="2890643680"/>
                    </a:ext>
                  </a:extLst>
                </a:gridCol>
                <a:gridCol w="1175720">
                  <a:extLst>
                    <a:ext uri="{9D8B030D-6E8A-4147-A177-3AD203B41FA5}">
                      <a16:colId xmlns:a16="http://schemas.microsoft.com/office/drawing/2014/main" val="1086980885"/>
                    </a:ext>
                  </a:extLst>
                </a:gridCol>
                <a:gridCol w="1175720">
                  <a:extLst>
                    <a:ext uri="{9D8B030D-6E8A-4147-A177-3AD203B41FA5}">
                      <a16:colId xmlns:a16="http://schemas.microsoft.com/office/drawing/2014/main" val="152059792"/>
                    </a:ext>
                  </a:extLst>
                </a:gridCol>
                <a:gridCol w="1175720">
                  <a:extLst>
                    <a:ext uri="{9D8B030D-6E8A-4147-A177-3AD203B41FA5}">
                      <a16:colId xmlns:a16="http://schemas.microsoft.com/office/drawing/2014/main" val="2673064522"/>
                    </a:ext>
                  </a:extLst>
                </a:gridCol>
                <a:gridCol w="1175720">
                  <a:extLst>
                    <a:ext uri="{9D8B030D-6E8A-4147-A177-3AD203B41FA5}">
                      <a16:colId xmlns:a16="http://schemas.microsoft.com/office/drawing/2014/main" val="2338365902"/>
                    </a:ext>
                  </a:extLst>
                </a:gridCol>
              </a:tblGrid>
              <a:tr h="452761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Quoi ?</a:t>
                      </a:r>
                      <a:endParaRPr lang="fr-FR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Pour Quand ?</a:t>
                      </a:r>
                      <a:endParaRPr lang="fr-FR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Temps estimé ? </a:t>
                      </a:r>
                      <a:endParaRPr lang="fr-FR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Priorité </a:t>
                      </a:r>
                      <a:r>
                        <a:rPr lang="fr-FR" sz="12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a,b,ou</a:t>
                      </a:r>
                      <a:r>
                        <a:rPr lang="fr-FR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 c</a:t>
                      </a:r>
                      <a:endParaRPr lang="fr-FR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Suite donnée</a:t>
                      </a:r>
                      <a:endParaRPr lang="fr-FR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Temps réel</a:t>
                      </a:r>
                      <a:endParaRPr lang="fr-FR" sz="12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717945919"/>
                  </a:ext>
                </a:extLst>
              </a:tr>
              <a:tr h="647919"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</a:endParaRPr>
                    </a:p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</a:endParaRPr>
                    </a:p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164804113"/>
                  </a:ext>
                </a:extLst>
              </a:tr>
              <a:tr h="647919"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</a:endParaRPr>
                    </a:p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</a:endParaRPr>
                    </a:p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fr-FR" sz="8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410312773"/>
                  </a:ext>
                </a:extLst>
              </a:tr>
              <a:tr h="647919"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</a:endParaRPr>
                    </a:p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</a:endParaRPr>
                    </a:p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fr-FR" sz="8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147389884"/>
                  </a:ext>
                </a:extLst>
              </a:tr>
              <a:tr h="647919">
                <a:tc>
                  <a:txBody>
                    <a:bodyPr/>
                    <a:lstStyle/>
                    <a:p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920664920"/>
                  </a:ext>
                </a:extLst>
              </a:tr>
              <a:tr h="647919"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599418014"/>
                  </a:ext>
                </a:extLst>
              </a:tr>
              <a:tr h="647919"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785807115"/>
                  </a:ext>
                </a:extLst>
              </a:tr>
              <a:tr h="647919"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482582403"/>
                  </a:ext>
                </a:extLst>
              </a:tr>
              <a:tr h="647919"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1209893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37BFEE8E-41CC-4B1C-9BBB-857E92576AA4}"/>
              </a:ext>
            </a:extLst>
          </p:cNvPr>
          <p:cNvSpPr txBox="1"/>
          <p:nvPr/>
        </p:nvSpPr>
        <p:spPr>
          <a:xfrm>
            <a:off x="3213310" y="213830"/>
            <a:ext cx="2676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33CCCC"/>
                </a:solidFill>
              </a:rPr>
              <a:t>Gestion des tâches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08B619D-297C-43B3-A504-DB323324B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46" y="184390"/>
            <a:ext cx="2302966" cy="47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5872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43</Words>
  <Application>Microsoft Office PowerPoint</Application>
  <PresentationFormat>Affichage à l'écran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JJLCoste</dc:creator>
  <cp:lastModifiedBy>Caroline COSTE</cp:lastModifiedBy>
  <cp:revision>5</cp:revision>
  <cp:lastPrinted>2022-05-23T16:56:57Z</cp:lastPrinted>
  <dcterms:created xsi:type="dcterms:W3CDTF">2021-06-03T12:36:42Z</dcterms:created>
  <dcterms:modified xsi:type="dcterms:W3CDTF">2022-09-13T05:37:25Z</dcterms:modified>
</cp:coreProperties>
</file>