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A0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25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690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3525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3378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31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2219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4716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585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8411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7599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25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E1772-D10D-4382-8E54-505924DDF1F0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42A98-D436-480D-AB78-C7773B1673D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852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E791AD8C-4E23-4990-A7B1-EF7D24CF6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358386"/>
              </p:ext>
            </p:extLst>
          </p:nvPr>
        </p:nvGraphicFramePr>
        <p:xfrm>
          <a:off x="327659" y="807868"/>
          <a:ext cx="8514500" cy="56361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553564">
                  <a:extLst>
                    <a:ext uri="{9D8B030D-6E8A-4147-A177-3AD203B41FA5}">
                      <a16:colId xmlns:a16="http://schemas.microsoft.com/office/drawing/2014/main" val="3227265290"/>
                    </a:ext>
                  </a:extLst>
                </a:gridCol>
                <a:gridCol w="1190445">
                  <a:extLst>
                    <a:ext uri="{9D8B030D-6E8A-4147-A177-3AD203B41FA5}">
                      <a16:colId xmlns:a16="http://schemas.microsoft.com/office/drawing/2014/main" val="2890643680"/>
                    </a:ext>
                  </a:extLst>
                </a:gridCol>
                <a:gridCol w="1147313">
                  <a:extLst>
                    <a:ext uri="{9D8B030D-6E8A-4147-A177-3AD203B41FA5}">
                      <a16:colId xmlns:a16="http://schemas.microsoft.com/office/drawing/2014/main" val="1086980885"/>
                    </a:ext>
                  </a:extLst>
                </a:gridCol>
                <a:gridCol w="1271738">
                  <a:extLst>
                    <a:ext uri="{9D8B030D-6E8A-4147-A177-3AD203B41FA5}">
                      <a16:colId xmlns:a16="http://schemas.microsoft.com/office/drawing/2014/main" val="152059792"/>
                    </a:ext>
                  </a:extLst>
                </a:gridCol>
                <a:gridCol w="1175720">
                  <a:extLst>
                    <a:ext uri="{9D8B030D-6E8A-4147-A177-3AD203B41FA5}">
                      <a16:colId xmlns:a16="http://schemas.microsoft.com/office/drawing/2014/main" val="2673064522"/>
                    </a:ext>
                  </a:extLst>
                </a:gridCol>
                <a:gridCol w="1175720">
                  <a:extLst>
                    <a:ext uri="{9D8B030D-6E8A-4147-A177-3AD203B41FA5}">
                      <a16:colId xmlns:a16="http://schemas.microsoft.com/office/drawing/2014/main" val="2338365902"/>
                    </a:ext>
                  </a:extLst>
                </a:gridCol>
              </a:tblGrid>
              <a:tr h="452761"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Montserrat ExtraBold" pitchFamily="2" charset="0"/>
                        </a:rPr>
                        <a:t>Quoi ?</a:t>
                      </a:r>
                      <a:endParaRPr lang="fr-FR" sz="1100" b="1" dirty="0">
                        <a:solidFill>
                          <a:schemeClr val="bg1"/>
                        </a:solidFill>
                        <a:effectLst/>
                        <a:latin typeface="Montserrat ExtraBold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009A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Montserrat ExtraBold" pitchFamily="2" charset="0"/>
                        </a:rPr>
                        <a:t>Pour Quand ?</a:t>
                      </a:r>
                      <a:endParaRPr lang="fr-FR" sz="1100" b="1" dirty="0">
                        <a:solidFill>
                          <a:schemeClr val="bg1"/>
                        </a:solidFill>
                        <a:effectLst/>
                        <a:latin typeface="Montserrat ExtraBold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009A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Montserrat ExtraBold" pitchFamily="2" charset="0"/>
                        </a:rPr>
                        <a:t>Temps estimé ? </a:t>
                      </a:r>
                      <a:endParaRPr lang="fr-FR" sz="1100" b="1" dirty="0">
                        <a:solidFill>
                          <a:schemeClr val="bg1"/>
                        </a:solidFill>
                        <a:effectLst/>
                        <a:latin typeface="Montserrat ExtraBold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009A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Montserrat ExtraBold" pitchFamily="2" charset="0"/>
                        </a:rPr>
                        <a:t>Priorité</a:t>
                      </a:r>
                      <a:b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Montserrat ExtraBold" pitchFamily="2" charset="0"/>
                        </a:rPr>
                      </a:br>
                      <a: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Montserrat ExtraBold" pitchFamily="2" charset="0"/>
                        </a:rPr>
                        <a:t>A, B, ou C</a:t>
                      </a:r>
                      <a:endParaRPr lang="fr-FR" sz="1100" b="1" dirty="0">
                        <a:solidFill>
                          <a:schemeClr val="bg1"/>
                        </a:solidFill>
                        <a:effectLst/>
                        <a:latin typeface="Montserrat ExtraBold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009A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Montserrat ExtraBold" pitchFamily="2" charset="0"/>
                        </a:rPr>
                        <a:t>Suite donnée</a:t>
                      </a:r>
                      <a:endParaRPr lang="fr-FR" sz="1100" b="1" dirty="0">
                        <a:solidFill>
                          <a:schemeClr val="bg1"/>
                        </a:solidFill>
                        <a:effectLst/>
                        <a:latin typeface="Montserrat ExtraBold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009A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>
                          <a:solidFill>
                            <a:schemeClr val="bg1"/>
                          </a:solidFill>
                          <a:effectLst/>
                          <a:latin typeface="Montserrat ExtraBold" pitchFamily="2" charset="0"/>
                        </a:rPr>
                        <a:t>Temps réel</a:t>
                      </a:r>
                      <a:endParaRPr lang="fr-FR" sz="1100" b="1" dirty="0">
                        <a:solidFill>
                          <a:schemeClr val="bg1"/>
                        </a:solidFill>
                        <a:effectLst/>
                        <a:latin typeface="Montserrat ExtraBold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>
                    <a:solidFill>
                      <a:srgbClr val="009A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945919"/>
                  </a:ext>
                </a:extLst>
              </a:tr>
              <a:tr h="647919">
                <a:tc>
                  <a:txBody>
                    <a:bodyPr/>
                    <a:lstStyle/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fr-FR" sz="8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164804113"/>
                  </a:ext>
                </a:extLst>
              </a:tr>
              <a:tr h="647919">
                <a:tc>
                  <a:txBody>
                    <a:bodyPr/>
                    <a:lstStyle/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fr-FR" sz="800">
                          <a:effectLst/>
                        </a:rPr>
                        <a:t> 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>
                          <a:effectLst/>
                        </a:rPr>
                        <a:t> 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>
                          <a:effectLst/>
                        </a:rPr>
                        <a:t> 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410312773"/>
                  </a:ext>
                </a:extLst>
              </a:tr>
              <a:tr h="647919">
                <a:tc>
                  <a:txBody>
                    <a:bodyPr/>
                    <a:lstStyle/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</a:endParaRPr>
                    </a:p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fr-FR" sz="11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r>
                        <a:rPr lang="fr-FR" sz="800">
                          <a:effectLst/>
                        </a:rPr>
                        <a:t> 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>
                          <a:effectLst/>
                        </a:rPr>
                        <a:t> </a:t>
                      </a:r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effectLst/>
                        </a:rPr>
                        <a:t> </a:t>
                      </a:r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2147389884"/>
                  </a:ext>
                </a:extLst>
              </a:tr>
              <a:tr h="647919">
                <a:tc>
                  <a:txBody>
                    <a:bodyPr/>
                    <a:lstStyle/>
                    <a:p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920664920"/>
                  </a:ext>
                </a:extLst>
              </a:tr>
              <a:tr h="647919"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2599418014"/>
                  </a:ext>
                </a:extLst>
              </a:tr>
              <a:tr h="647919"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785807115"/>
                  </a:ext>
                </a:extLst>
              </a:tr>
              <a:tr h="647919"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2482582403"/>
                  </a:ext>
                </a:extLst>
              </a:tr>
              <a:tr h="647919">
                <a:tc>
                  <a:txBody>
                    <a:bodyPr/>
                    <a:lstStyle/>
                    <a:p>
                      <a:endParaRPr lang="fr-FR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12098930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37BFEE8E-41CC-4B1C-9BBB-857E92576AA4}"/>
              </a:ext>
            </a:extLst>
          </p:cNvPr>
          <p:cNvSpPr txBox="1"/>
          <p:nvPr/>
        </p:nvSpPr>
        <p:spPr>
          <a:xfrm>
            <a:off x="3213310" y="213830"/>
            <a:ext cx="267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9AA0"/>
                </a:solidFill>
                <a:latin typeface="Montserrat Black" pitchFamily="2" charset="0"/>
              </a:rPr>
              <a:t>Gestion des tâches 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08B619D-297C-43B3-A504-DB323324B4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3930" y="184390"/>
            <a:ext cx="1697997" cy="4725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9225872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44</Words>
  <Application>Microsoft Office PowerPoint</Application>
  <PresentationFormat>On-screen Show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Montserrat Black</vt:lpstr>
      <vt:lpstr>Montserrat ExtraBold</vt:lpstr>
      <vt:lpstr>Thème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JJLCoste</dc:creator>
  <cp:lastModifiedBy>kevin schultz</cp:lastModifiedBy>
  <cp:revision>6</cp:revision>
  <cp:lastPrinted>2022-05-23T16:56:57Z</cp:lastPrinted>
  <dcterms:created xsi:type="dcterms:W3CDTF">2021-06-03T12:36:42Z</dcterms:created>
  <dcterms:modified xsi:type="dcterms:W3CDTF">2026-04-03T16:35:14Z</dcterms:modified>
</cp:coreProperties>
</file>